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C683-B6A8-48A7-83CC-44602DCCDDBE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F40B-EB5D-4072-8E29-E26DFDB18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9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F40B-EB5D-4072-8E29-E26DFDB18DC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03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92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10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48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6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78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51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27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4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2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6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50AD-CC0D-4EC6-B596-2E5725BBDFA9}" type="datetimeFigureOut">
              <a:rPr lang="es-ES" smtClean="0"/>
              <a:t>29/05/2019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4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cid:image001.jpg@01D4202B.42CD4B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cid:image001.jpg@01D4202B.42CD4B6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jpg@01D4202B.42CD4B60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6800" y="1582615"/>
            <a:ext cx="549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7214" r="1442" b="16045"/>
          <a:stretch/>
        </p:blipFill>
        <p:spPr>
          <a:xfrm>
            <a:off x="2063262" y="2434442"/>
            <a:ext cx="7444154" cy="40327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4092" y="1492004"/>
            <a:ext cx="1146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entrada en la aplicación se realizará a través del acceso para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Usuarios entidad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mediante el uso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Cl@ve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7" name="Imagen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cid:image001.jpg@01D4202B.42CD4B6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30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08811" y="1568633"/>
            <a:ext cx="1001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Cuando usted, usuario de entidad, entra por primera vez, el sistema no le encuentra y la pantalla que aparece es similar a la siguiente. Esta entrada es única y exclusivamente si usted va a ser usuario con perfil de Administrador:</a:t>
            </a:r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65542" y="4326539"/>
            <a:ext cx="511888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 pulsar sobre el botón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 el sistema permite capturar a una nueva entidad y asignar a este usuario como Administrador. Se deberán completar todos los datos que se piden en la ventana que aparezca </a:t>
            </a:r>
          </a:p>
          <a:p>
            <a:endParaRPr lang="es-ES" dirty="0"/>
          </a:p>
        </p:txBody>
      </p:sp>
      <p:pic>
        <p:nvPicPr>
          <p:cNvPr id="14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4714504" y="2232561"/>
            <a:ext cx="6758616" cy="4354811"/>
            <a:chOff x="4714504" y="2232561"/>
            <a:chExt cx="6758616" cy="4354811"/>
          </a:xfrm>
        </p:grpSpPr>
        <p:grpSp>
          <p:nvGrpSpPr>
            <p:cNvPr id="10" name="Grupo 9"/>
            <p:cNvGrpSpPr/>
            <p:nvPr/>
          </p:nvGrpSpPr>
          <p:grpSpPr>
            <a:xfrm>
              <a:off x="4801589" y="2323612"/>
              <a:ext cx="6671531" cy="4263760"/>
              <a:chOff x="1272440" y="2309457"/>
              <a:chExt cx="6886811" cy="3901853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1272440" y="2309457"/>
                <a:ext cx="6886811" cy="3901853"/>
                <a:chOff x="1272442" y="2309445"/>
                <a:chExt cx="6886820" cy="3901832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2442" y="3991063"/>
                  <a:ext cx="6886820" cy="2220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097"/>
                <a:stretch/>
              </p:blipFill>
              <p:spPr bwMode="auto">
                <a:xfrm>
                  <a:off x="1272442" y="2309445"/>
                  <a:ext cx="6886820" cy="1551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CuadroTexto 8"/>
              <p:cNvSpPr txBox="1"/>
              <p:nvPr/>
            </p:nvSpPr>
            <p:spPr>
              <a:xfrm>
                <a:off x="3919993" y="3474720"/>
                <a:ext cx="357809" cy="63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</p:grpSp>
        <p:sp>
          <p:nvSpPr>
            <p:cNvPr id="2" name="Rectángulo 1"/>
            <p:cNvSpPr/>
            <p:nvPr/>
          </p:nvSpPr>
          <p:spPr>
            <a:xfrm>
              <a:off x="4714504" y="2232561"/>
              <a:ext cx="6758616" cy="380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9" name="Imagen 18" descr="cid:image001.jpg@01D4202B.42CD4B6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6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Completar la ventana de los datos del Administrador: nombre, apellidos, e-mail. Y adjuntaremos el fichero que contiene el documento acreditativo de que dicha persona, que constará como administrador informático, representará a la entidad a estos efectos.</a:t>
            </a: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/>
          <a:stretch/>
        </p:blipFill>
        <p:spPr bwMode="auto">
          <a:xfrm>
            <a:off x="2634712" y="3285640"/>
            <a:ext cx="6038193" cy="30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51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2) Completar los datos correspondientes a la entidad que se representa, mediante la cumplimentación de los campos: Datos de la entidad solicitantes, domicilio social, fines, constitución y ámbito de actuación según sus estatutos.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vez que se ha guardado la información el sistema le reconocerá en las sucesivas entradas.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 bwMode="auto">
          <a:xfrm>
            <a:off x="2904029" y="3177153"/>
            <a:ext cx="5877363" cy="275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52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578" y="1367818"/>
            <a:ext cx="1151026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usted no es la persona que va a completar el expediente y existen otras personas para hacerlo (por ejemplo de una entidad ejecutante) , debe crear los usuarios necesarios para que puedan realizar este trabajo.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lo tanto para crear nuevos usuarios que se puedan identificar posteriormente y puedan acceder, debe seleccionar en el menú principal la opción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’, y dentro de ésta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Usuarios de la entidad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’. Aparecerá un formulario similar al de la figura siguiente:</a:t>
            </a:r>
          </a:p>
          <a:p>
            <a:endParaRPr lang="es-ES" dirty="0"/>
          </a:p>
        </p:txBody>
      </p:sp>
      <p:grpSp>
        <p:nvGrpSpPr>
          <p:cNvPr id="9" name="Grupo 8"/>
          <p:cNvGrpSpPr/>
          <p:nvPr/>
        </p:nvGrpSpPr>
        <p:grpSpPr>
          <a:xfrm>
            <a:off x="1010787" y="3028359"/>
            <a:ext cx="6733447" cy="3590763"/>
            <a:chOff x="352303" y="688769"/>
            <a:chExt cx="11036135" cy="472187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t="17035" r="2792" b="30976"/>
            <a:stretch/>
          </p:blipFill>
          <p:spPr>
            <a:xfrm>
              <a:off x="352303" y="688769"/>
              <a:ext cx="11036135" cy="4721873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053943" y="688769"/>
              <a:ext cx="2826327" cy="1900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600697" y="2030681"/>
              <a:ext cx="2149434" cy="950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292431" y="4356265"/>
              <a:ext cx="2531423" cy="1919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7806036" y="4823740"/>
            <a:ext cx="4019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crear un nuevo usuario deberá pulsar sobre el botón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Nuevo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Se presentará un formulario similar al siguiente, que deberá completar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39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1721" t="46134" r="21786" b="16123"/>
          <a:stretch/>
        </p:blipFill>
        <p:spPr>
          <a:xfrm>
            <a:off x="728200" y="1457582"/>
            <a:ext cx="5910082" cy="3158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3683241" y="4799591"/>
            <a:ext cx="7705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pulsar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Guardar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’, el sistema incluye este usuario en la relación de usuarios de la entidad.</a:t>
            </a:r>
          </a:p>
          <a:p>
            <a:pPr algn="just"/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dado de alta como usuario, ya se puede generar una solicitud.</a:t>
            </a:r>
          </a:p>
        </p:txBody>
      </p:sp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42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2372" y="1355354"/>
            <a:ext cx="11416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 barra del menú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Solicitud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cuando se despliegue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presentará una lista desplegable con todas las convocatorias abiertas, con el fin de que seleccione a qué convocatoria presentará esta solicitud, como la de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48154" y="2370347"/>
            <a:ext cx="9284678" cy="3171309"/>
            <a:chOff x="807522" y="1686296"/>
            <a:chExt cx="9873973" cy="337259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046" t="16549" r="3279" b="43030"/>
            <a:stretch/>
          </p:blipFill>
          <p:spPr>
            <a:xfrm>
              <a:off x="807522" y="1686296"/>
              <a:ext cx="9873973" cy="337259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" name="Rectángulo 4"/>
            <p:cNvSpPr/>
            <p:nvPr/>
          </p:nvSpPr>
          <p:spPr>
            <a:xfrm>
              <a:off x="7422078" y="1698171"/>
              <a:ext cx="1436914" cy="1900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81699" y="5629403"/>
            <a:ext cx="11416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seleccionada la convocatoria, pulse el botón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Aceptar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el sistema presentará una serie de formularios que se corresponden con cada uno de los anexos de la solicitud, con el fin de que proceda a completarlos. Como puede ver en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22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604584" y="1473946"/>
            <a:ext cx="5753690" cy="3445062"/>
            <a:chOff x="890648" y="342656"/>
            <a:chExt cx="9844646" cy="588595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3020" t="16670" r="4935" b="14539"/>
            <a:stretch/>
          </p:blipFill>
          <p:spPr>
            <a:xfrm>
              <a:off x="890648" y="342656"/>
              <a:ext cx="9844646" cy="588595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" name="Rectángulo 2"/>
            <p:cNvSpPr/>
            <p:nvPr/>
          </p:nvSpPr>
          <p:spPr>
            <a:xfrm>
              <a:off x="7517080" y="342656"/>
              <a:ext cx="1246909" cy="21375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054431" y="1769423"/>
              <a:ext cx="2909455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733307" y="1769423"/>
              <a:ext cx="1900054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323073" y="5055222"/>
            <a:ext cx="1139248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 rellenar todos los anexos que forman parte de la solicitud y una vez que ha revisado el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contenido de la solicitud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la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documentación aportada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ha considerado que la solicitud está completa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procederá a la presentación on-line de la solicitud, mediante firma electrónica de la misma.</a:t>
            </a:r>
            <a:endParaRPr lang="es-E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ello pulse sobre el botón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Presentación Electrónica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iniciará el procedimiento para la lectura del certificado de firma electrónica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25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45811" y="1828885"/>
            <a:ext cx="11392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QUE SE PRESENTE LA SOLICITUD YA NO SE PUEDE REALIZAR MODIFICACIÓN ALGUNA SOBRE LA MISMA</a:t>
            </a: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274548" y="3939255"/>
            <a:ext cx="880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/>
              <a:t>GRACIAS POR SU ATENCIÓN</a:t>
            </a:r>
          </a:p>
        </p:txBody>
      </p:sp>
      <p:pic>
        <p:nvPicPr>
          <p:cNvPr id="8" name="Imagen 7" descr="cid:image001.jpg@01D4202B.42CD4B6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050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Panorámica</PresentationFormat>
  <Paragraphs>51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2019-05-29T08:18:01Z</dcterms:created>
  <dcterms:modified xsi:type="dcterms:W3CDTF">2019-05-29T08:18:06Z</dcterms:modified>
</cp:coreProperties>
</file>