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3C683-B6A8-48A7-83CC-44602DCCDDBE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CF40B-EB5D-4072-8E29-E26DFDB18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9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F40B-EB5D-4072-8E29-E26DFDB18DC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03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2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10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4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4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96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51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2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4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2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6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50AD-CC0D-4EC6-B596-2E5725BBDFA9}" type="datetimeFigureOut">
              <a:rPr lang="es-ES" smtClean="0"/>
              <a:t>23/07/2018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51F90-517B-4E27-8AF2-6899D1CB87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cid:image001.jpg@01D4202B.42CD4B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cid:image001.jpg@01D4202B.42CD4B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cid:image001.jpg@01D4202B.42CD4B60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jpg@01D4202B.42CD4B60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6800" y="1582615"/>
            <a:ext cx="549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7214" r="1442" b="16045"/>
          <a:stretch/>
        </p:blipFill>
        <p:spPr>
          <a:xfrm>
            <a:off x="2063262" y="2434442"/>
            <a:ext cx="7444154" cy="403276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92" y="1492004"/>
            <a:ext cx="11465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entrada en la aplicación se realizará a través del acceso para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Usuarios entidad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mediante el uso de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Cl@ve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7" name="Imagen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cid:image001.jpg@01D4202B.42CD4B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3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508811" y="1568633"/>
            <a:ext cx="1001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Cuando usted, usuario de entidad, entra por primera vez, el sistema no le encuentra y la pantalla que aparece es similar a la siguiente. Esta entrada es única y exclusivamente si usted va a ser usuario con perfil de Administrador:</a:t>
            </a:r>
          </a:p>
          <a:p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65542" y="4326539"/>
            <a:ext cx="511888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 pulsar sobre el botón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 el sistema permite capturar a una nueva entidad y asignar a este usuario como Administrador. Se deberán completar todos los datos que se piden en la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ventana que aparezca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4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714504" y="2232561"/>
            <a:ext cx="6758616" cy="4354811"/>
            <a:chOff x="4714504" y="2232561"/>
            <a:chExt cx="6758616" cy="4354811"/>
          </a:xfrm>
        </p:grpSpPr>
        <p:grpSp>
          <p:nvGrpSpPr>
            <p:cNvPr id="10" name="Grupo 9"/>
            <p:cNvGrpSpPr/>
            <p:nvPr/>
          </p:nvGrpSpPr>
          <p:grpSpPr>
            <a:xfrm>
              <a:off x="4801589" y="2323612"/>
              <a:ext cx="6671531" cy="4263760"/>
              <a:chOff x="1272440" y="2309457"/>
              <a:chExt cx="6886811" cy="3901853"/>
            </a:xfrm>
          </p:grpSpPr>
          <p:grpSp>
            <p:nvGrpSpPr>
              <p:cNvPr id="8" name="Grupo 7"/>
              <p:cNvGrpSpPr/>
              <p:nvPr/>
            </p:nvGrpSpPr>
            <p:grpSpPr>
              <a:xfrm>
                <a:off x="1272440" y="2309457"/>
                <a:ext cx="6886811" cy="3901853"/>
                <a:chOff x="1272442" y="2309445"/>
                <a:chExt cx="6886820" cy="3901832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72442" y="3991063"/>
                  <a:ext cx="6886820" cy="2220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097"/>
                <a:stretch/>
              </p:blipFill>
              <p:spPr bwMode="auto">
                <a:xfrm>
                  <a:off x="1272442" y="2309445"/>
                  <a:ext cx="6886820" cy="1551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" name="CuadroTexto 8"/>
              <p:cNvSpPr txBox="1"/>
              <p:nvPr/>
            </p:nvSpPr>
            <p:spPr>
              <a:xfrm>
                <a:off x="3919993" y="3474720"/>
                <a:ext cx="357809" cy="63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s-ES" dirty="0"/>
              </a:p>
            </p:txBody>
          </p:sp>
        </p:grpSp>
        <p:sp>
          <p:nvSpPr>
            <p:cNvPr id="2" name="Rectángulo 1"/>
            <p:cNvSpPr/>
            <p:nvPr/>
          </p:nvSpPr>
          <p:spPr>
            <a:xfrm>
              <a:off x="4714504" y="2232561"/>
              <a:ext cx="6758616" cy="380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 descr="cid:image001.jpg@01D4202B.42CD4B60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0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la ventana de los datos del Administrador: nombre, apellidos, e-mail. Y adjuntaremos el fichero que contiene el documento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acreditativo de que dicha persona, que constará como administrador informático, representará a la entidad a estos efectos.</a:t>
            </a: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/>
          <a:stretch/>
        </p:blipFill>
        <p:spPr bwMode="auto">
          <a:xfrm>
            <a:off x="2634712" y="3285640"/>
            <a:ext cx="6038193" cy="30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46318" y="1866250"/>
            <a:ext cx="110440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2) Completar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datos correspondientes a la entidad que se representa, mediante la cumplimentación de los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campos: Datos de la entidad solicitantes, domicilio social, fines, constitución y ámbito de actuación según sus estatutos.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vez que se ha guardado la información el sistema le reconocerá en las sucesivas entradas.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ES" dirty="0"/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/>
        </p:blipFill>
        <p:spPr bwMode="auto">
          <a:xfrm>
            <a:off x="2904029" y="3177153"/>
            <a:ext cx="5877363" cy="275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5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578" y="1367818"/>
            <a:ext cx="11510265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 usted no es la persona que va a completar el expediente y existen otras personas para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hacerlo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(por ejemplo de una entidad ejecutante)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crear los usuarios necesarios para que puedan realizar este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trabajo.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tanto para crear nuevos usuarios que se puedan identificar posteriormente y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puedan acceder,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debe seleccionar en el menú principal la opción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’, y dentro de ésta ‘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Usuarios de la entidad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’. Aparecerá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un formulario similar al de la figura siguiente:</a:t>
            </a:r>
          </a:p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1010787" y="3028359"/>
            <a:ext cx="6733447" cy="3590763"/>
            <a:chOff x="352303" y="688769"/>
            <a:chExt cx="11036135" cy="472187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t="17035" r="2792" b="30976"/>
            <a:stretch/>
          </p:blipFill>
          <p:spPr>
            <a:xfrm>
              <a:off x="352303" y="688769"/>
              <a:ext cx="11036135" cy="4721873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053943" y="688769"/>
              <a:ext cx="2826327" cy="1900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600697" y="2030681"/>
              <a:ext cx="2149434" cy="950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292431" y="4356265"/>
              <a:ext cx="2531423" cy="1919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7806036" y="4823740"/>
            <a:ext cx="4019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crear un nuevo usuario deberá pulsar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Nuevo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Se presentará un formulario similar al siguiente, que deberá completar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721" t="46134" r="21786" b="16123"/>
          <a:stretch/>
        </p:blipFill>
        <p:spPr>
          <a:xfrm>
            <a:off x="728200" y="1457582"/>
            <a:ext cx="5910082" cy="315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ángulo 9"/>
          <p:cNvSpPr/>
          <p:nvPr/>
        </p:nvSpPr>
        <p:spPr>
          <a:xfrm>
            <a:off x="3683241" y="4799591"/>
            <a:ext cx="770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 pulsar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Guardar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’, el sistema incluye este usuario en la relación de usuarios de la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entidad.</a:t>
            </a:r>
          </a:p>
          <a:p>
            <a:pPr algn="just"/>
            <a:endParaRPr lang="es-ES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dado de alta como usuario, ya se puede generar una solicitud.</a:t>
            </a:r>
          </a:p>
        </p:txBody>
      </p:sp>
      <p:pic>
        <p:nvPicPr>
          <p:cNvPr id="5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4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2372" y="1355354"/>
            <a:ext cx="11416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la barra del menú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Solicitud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cuando se despliegue seleccione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Nueva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presentará una lista desplegable con todas las convocatorias abiertas, con el fin de que seleccione a qué convocatoria presentará esta solicitud, como la de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348154" y="2370347"/>
            <a:ext cx="9284678" cy="3171309"/>
            <a:chOff x="807522" y="1686296"/>
            <a:chExt cx="9873973" cy="33725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046" t="16549" r="3279" b="43030"/>
            <a:stretch/>
          </p:blipFill>
          <p:spPr>
            <a:xfrm>
              <a:off x="807522" y="1686296"/>
              <a:ext cx="9873973" cy="337259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Rectángulo 4"/>
            <p:cNvSpPr/>
            <p:nvPr/>
          </p:nvSpPr>
          <p:spPr>
            <a:xfrm>
              <a:off x="7422078" y="1698171"/>
              <a:ext cx="1436914" cy="19000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281699" y="5629403"/>
            <a:ext cx="114169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seleccionada la convocatoria, pulse el botón ‘</a:t>
            </a:r>
            <a:r>
              <a:rPr lang="es-ES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Aceptar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y el sistema presentará una serie de formularios que se corresponden con cada uno de los anexos de la solicitud, con el fin de que proceda a completarlos. Como puede ver en la figura siguiente:</a:t>
            </a:r>
            <a:endParaRPr lang="es-E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2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04584" y="1473946"/>
            <a:ext cx="5753690" cy="3445062"/>
            <a:chOff x="890648" y="342656"/>
            <a:chExt cx="9844646" cy="588595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3020" t="16670" r="4935" b="14539"/>
            <a:stretch/>
          </p:blipFill>
          <p:spPr>
            <a:xfrm>
              <a:off x="890648" y="342656"/>
              <a:ext cx="9844646" cy="588595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" name="Rectángulo 2"/>
            <p:cNvSpPr/>
            <p:nvPr/>
          </p:nvSpPr>
          <p:spPr>
            <a:xfrm>
              <a:off x="7517080" y="342656"/>
              <a:ext cx="1246909" cy="213756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4431" y="1769423"/>
              <a:ext cx="2909455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733307" y="1769423"/>
              <a:ext cx="1900054" cy="1187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Rectángulo 6"/>
          <p:cNvSpPr/>
          <p:nvPr/>
        </p:nvSpPr>
        <p:spPr>
          <a:xfrm>
            <a:off x="323073" y="5055222"/>
            <a:ext cx="11392489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Tras rellenar todos los anexos que forman parte de la solicitud y una vez que ha revisado el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contenido de la solicitud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la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documentación aportada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 </a:t>
            </a:r>
            <a:r>
              <a:rPr lang="es-ES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ha considerado que la solicitud está completa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procederá a la presentación on-line de la solicitud, mediante firma electrónica de la misma.</a:t>
            </a:r>
            <a:endParaRPr lang="es-E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ello pulse sobre el botón ‘</a:t>
            </a:r>
            <a:r>
              <a:rPr lang="es-ES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Presentación Electrónica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’. El sistema iniciará el procedimiento para la lectura del certificado de firma electrónica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cid:image001.jpg@01D4202B.42CD4B6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5811" y="1828885"/>
            <a:ext cx="11392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VEZ QUE SE PRESENTE LA SOLICITUD YA NO SE PUEDE REALIZAR MODIFICACIÓN ALGUNA SOBRE LA MISMA</a:t>
            </a:r>
          </a:p>
          <a:p>
            <a:pPr algn="just"/>
            <a:endParaRPr lang="es-E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Imagen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2" y="370846"/>
            <a:ext cx="1872404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848" y="365215"/>
            <a:ext cx="213738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1274548" y="3939255"/>
            <a:ext cx="8807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/>
              <a:t>GRACIAS POR SU ATENCIÓN</a:t>
            </a:r>
            <a:endParaRPr lang="es-ES" sz="6000" dirty="0"/>
          </a:p>
        </p:txBody>
      </p:sp>
      <p:pic>
        <p:nvPicPr>
          <p:cNvPr id="8" name="Imagen 7" descr="cid:image001.jpg@01D4202B.42CD4B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58" y="365215"/>
            <a:ext cx="3372593" cy="81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0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546</Words>
  <Application>Microsoft Office PowerPoint</Application>
  <PresentationFormat>Panorámica</PresentationFormat>
  <Paragraphs>51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Empleo y Seguridad Social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SERRANO CASAS, DAVID</dc:creator>
  <cp:lastModifiedBy>BAUSELA GOMEZ, DIEGO</cp:lastModifiedBy>
  <cp:revision>25</cp:revision>
  <dcterms:created xsi:type="dcterms:W3CDTF">2017-06-28T10:18:13Z</dcterms:created>
  <dcterms:modified xsi:type="dcterms:W3CDTF">2018-07-23T06:33:37Z</dcterms:modified>
</cp:coreProperties>
</file>