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C683-B6A8-48A7-83CC-44602DCCDDBE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F40B-EB5D-4072-8E29-E26DFDB18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F40B-EB5D-4072-8E29-E26DFDB18D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4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6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0AD-CC0D-4EC6-B596-2E5725BBDFA9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cid:image001.jpg@01D736B4.FB78F360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cid:image001.jpg@01D736B4.FB78F360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cid:image001.jpg@01D736B4.FB78F3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36B4.FB78F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6800" y="1582615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7214" r="1442" b="16045"/>
          <a:stretch/>
        </p:blipFill>
        <p:spPr>
          <a:xfrm>
            <a:off x="2063262" y="2434442"/>
            <a:ext cx="7444154" cy="40327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92" y="1511112"/>
            <a:ext cx="1146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entrada en la aplicación se realizará a través del acceso para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Usuarios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mediante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Cl@ve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9" name="8 Imagen" descr="cid:image001.jpg@01D736B4.FB78F36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3123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08811" y="1568633"/>
            <a:ext cx="1001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usted, usuario de entidad, entra por primera vez, el sistema no le encuentra y la pantalla que aparece es similar a la siguiente. Esta entrada es única y exclusivamente si usted va a ser usuario con perfil de Administrador: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65542" y="4326539"/>
            <a:ext cx="51188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pulsar sobre el botón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 el sistema permite capturar a una nueva entidad y asignar a este usuario como Administrador. Se deberán completar todos los datos que se piden en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ventana que aparezca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4714504" y="2232561"/>
            <a:ext cx="6758616" cy="4354811"/>
            <a:chOff x="4714504" y="2232561"/>
            <a:chExt cx="6758616" cy="4354811"/>
          </a:xfrm>
        </p:grpSpPr>
        <p:grpSp>
          <p:nvGrpSpPr>
            <p:cNvPr id="10" name="Grupo 9"/>
            <p:cNvGrpSpPr/>
            <p:nvPr/>
          </p:nvGrpSpPr>
          <p:grpSpPr>
            <a:xfrm>
              <a:off x="4801589" y="2323612"/>
              <a:ext cx="6671531" cy="4263760"/>
              <a:chOff x="1272440" y="2309457"/>
              <a:chExt cx="6886811" cy="3901853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272440" y="2309457"/>
                <a:ext cx="6886811" cy="3901853"/>
                <a:chOff x="1272442" y="2309445"/>
                <a:chExt cx="6886820" cy="3901832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442" y="3991063"/>
                  <a:ext cx="6886820" cy="2220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097"/>
                <a:stretch/>
              </p:blipFill>
              <p:spPr bwMode="auto">
                <a:xfrm>
                  <a:off x="1272442" y="2309445"/>
                  <a:ext cx="6886820" cy="1551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CuadroTexto 8"/>
              <p:cNvSpPr txBox="1"/>
              <p:nvPr/>
            </p:nvSpPr>
            <p:spPr>
              <a:xfrm>
                <a:off x="3919993" y="3474720"/>
                <a:ext cx="357809" cy="63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2" name="Rectángulo 1"/>
            <p:cNvSpPr/>
            <p:nvPr/>
          </p:nvSpPr>
          <p:spPr>
            <a:xfrm>
              <a:off x="4714504" y="2232561"/>
              <a:ext cx="6758616" cy="38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 descr="cid:image001.jpg@01D736B4.FB78F36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2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ventana de los datos del Administrador: nombre, apellidos, e-mail. Y adjuntaremos el fichero que contiene el documento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acreditativo de que dicha persona, que constará como administrador informático, representará a la entidad a estos efectos.</a:t>
            </a: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7" name="Imagen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/>
          <a:stretch/>
        </p:blipFill>
        <p:spPr bwMode="auto">
          <a:xfrm>
            <a:off x="2634712" y="3285640"/>
            <a:ext cx="6038193" cy="30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id:image001.jpg@01D736B4.FB78F3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42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2) 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datos correspondientes a la entidad que se representa, mediante la cumplimentación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campos: Datos de la entidad solicitantes, domicilio social, fines, constitución y ámbito de actuación según sus estatutos.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vez que se ha guardado la información el sistema le reconocerá en las sucesivas entradas.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2904029" y="3177153"/>
            <a:ext cx="5877363" cy="275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id:image001.jpg@01D736B4.FB78F3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905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578" y="1367818"/>
            <a:ext cx="1151026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usted no es la persona que va a completar el expediente y existen otras personas para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hacerlo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(por ejemplo de una entidad ejecutante)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crear los usuarios necesarios para que puedan realizar este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tanto para crear nuevos usuarios que se puedan identificar posteriormente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puedan acceder,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seleccionar en el menú principal la opción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’, y dentro de ésta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Usuarios de la entidad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’. Aparecerá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formulario similar al de la figura siguiente:</a:t>
            </a:r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010787" y="3028359"/>
            <a:ext cx="6733447" cy="3590763"/>
            <a:chOff x="352303" y="688769"/>
            <a:chExt cx="11036135" cy="472187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t="17035" r="2792" b="30976"/>
            <a:stretch/>
          </p:blipFill>
          <p:spPr>
            <a:xfrm>
              <a:off x="352303" y="688769"/>
              <a:ext cx="11036135" cy="472187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053943" y="688769"/>
              <a:ext cx="2826327" cy="190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00697" y="2030681"/>
              <a:ext cx="2149434" cy="95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92431" y="4356265"/>
              <a:ext cx="2531423" cy="191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06036" y="4823740"/>
            <a:ext cx="401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crear un nuevo usuario deberá pulsar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Se presentará un formulario similar al siguiente, que deberá completar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13 Imagen" descr="cid:image001.jpg@01D736B4.FB78F3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27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21" t="46134" r="21786" b="16123"/>
          <a:stretch/>
        </p:blipFill>
        <p:spPr>
          <a:xfrm>
            <a:off x="728200" y="1457582"/>
            <a:ext cx="5910082" cy="315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83241" y="4799591"/>
            <a:ext cx="770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pulsar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Guardar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’, el sistema incluye este usuario en la relación de usuarios de la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entidad.</a:t>
            </a:r>
          </a:p>
          <a:p>
            <a:pPr algn="just"/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dado de alta como usuario, ya se puede generar una solicitud.</a:t>
            </a:r>
          </a:p>
        </p:txBody>
      </p:sp>
      <p:pic>
        <p:nvPicPr>
          <p:cNvPr id="8" name="7 Imagen" descr="cid:image001.jpg@01D736B4.FB78F3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954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372" y="1355354"/>
            <a:ext cx="114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barra del menú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cuando se despliegue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presentará una lista desplegable con todas las convocatorias abiertas, con el fin de que seleccione a qué convocatoria presentará esta solicitud, como la de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48154" y="2370347"/>
            <a:ext cx="9284678" cy="3171309"/>
            <a:chOff x="807522" y="1686296"/>
            <a:chExt cx="9873973" cy="33725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46" t="16549" r="3279" b="43030"/>
            <a:stretch/>
          </p:blipFill>
          <p:spPr>
            <a:xfrm>
              <a:off x="807522" y="1686296"/>
              <a:ext cx="9873973" cy="337259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7422078" y="1698171"/>
              <a:ext cx="1436914" cy="190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81699" y="5629403"/>
            <a:ext cx="1141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seleccionada la convocatoria, pulse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el sistema presentará una serie de formularios que se corresponden con cada uno de los anexos de la solicitud, con el fin de que proceda a completarlos. Como puede ver en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11 Imagen" descr="cid:image001.jpg@01D736B4.FB78F3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02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04584" y="1473946"/>
            <a:ext cx="5753690" cy="3445062"/>
            <a:chOff x="890648" y="342656"/>
            <a:chExt cx="9844646" cy="58859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020" t="16670" r="4935" b="14539"/>
            <a:stretch/>
          </p:blipFill>
          <p:spPr>
            <a:xfrm>
              <a:off x="890648" y="342656"/>
              <a:ext cx="9844646" cy="58859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7517080" y="342656"/>
              <a:ext cx="1246909" cy="21375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4431" y="1769423"/>
              <a:ext cx="2909455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33307" y="1769423"/>
              <a:ext cx="1900054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073" y="5055222"/>
            <a:ext cx="113924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rellenar todos los anexos que forman parte de la solicitud y una vez que ha revisado el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la solicitud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la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aportada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considerado que la solicitud está completa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procederá a la presentación on-line de la solicitud, mediante firma electrónica de la misma.</a:t>
            </a:r>
            <a:endParaRPr lang="es-E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ello pulse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Electrónica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iniciará el procedimiento para la lectura del certificado de firma electrónica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11 Imagen" descr="cid:image001.jpg@01D736B4.FB78F3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924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5811" y="1828885"/>
            <a:ext cx="11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QUE SE PRESENTE LA SOLICITUD YA NO SE PUEDE REALIZAR MODIFICACIÓN ALGUNA SOBRE LA MISMA</a:t>
            </a: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74548" y="3939255"/>
            <a:ext cx="880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GRACIAS POR SU ATENCIÓN</a:t>
            </a:r>
            <a:endParaRPr lang="es-ES" sz="6000" dirty="0"/>
          </a:p>
        </p:txBody>
      </p:sp>
      <p:pic>
        <p:nvPicPr>
          <p:cNvPr id="8" name="7 Imagen" descr="cid:image001.jpg@01D736B4.FB78F3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365215"/>
            <a:ext cx="4806401" cy="9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7" y="288178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116966" y="1021264"/>
            <a:ext cx="217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Cofinanciado por la </a:t>
            </a:r>
          </a:p>
          <a:p>
            <a:pPr algn="ctr"/>
            <a:r>
              <a:rPr lang="es-ES" sz="1200" dirty="0" smtClean="0"/>
              <a:t>Unión Europea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83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591</Words>
  <Application>Microsoft Office PowerPoint</Application>
  <PresentationFormat>Personalizado</PresentationFormat>
  <Paragraphs>69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Empleo y Seguridad Social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SERRANO CASAS, DAVID</dc:creator>
  <cp:lastModifiedBy>laila</cp:lastModifiedBy>
  <cp:revision>28</cp:revision>
  <dcterms:created xsi:type="dcterms:W3CDTF">2017-06-28T10:18:13Z</dcterms:created>
  <dcterms:modified xsi:type="dcterms:W3CDTF">2021-08-03T09:09:17Z</dcterms:modified>
</cp:coreProperties>
</file>